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1674-3809-4031-A962-1E38B48D30F3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778B-38AB-42F4-8DC3-B60D250A4E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1674-3809-4031-A962-1E38B48D30F3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778B-38AB-42F4-8DC3-B60D250A4E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1674-3809-4031-A962-1E38B48D30F3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778B-38AB-42F4-8DC3-B60D250A4E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1674-3809-4031-A962-1E38B48D30F3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778B-38AB-42F4-8DC3-B60D250A4E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1674-3809-4031-A962-1E38B48D30F3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778B-38AB-42F4-8DC3-B60D250A4E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1674-3809-4031-A962-1E38B48D30F3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778B-38AB-42F4-8DC3-B60D250A4E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1674-3809-4031-A962-1E38B48D30F3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778B-38AB-42F4-8DC3-B60D250A4E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1674-3809-4031-A962-1E38B48D30F3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778B-38AB-42F4-8DC3-B60D250A4E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1674-3809-4031-A962-1E38B48D30F3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778B-38AB-42F4-8DC3-B60D250A4E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1674-3809-4031-A962-1E38B48D30F3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778B-38AB-42F4-8DC3-B60D250A4E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1674-3809-4031-A962-1E38B48D30F3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778B-38AB-42F4-8DC3-B60D250A4E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31674-3809-4031-A962-1E38B48D30F3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5778B-38AB-42F4-8DC3-B60D250A4E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533650"/>
          </a:xfrm>
        </p:spPr>
        <p:txBody>
          <a:bodyPr>
            <a:noAutofit/>
          </a:bodyPr>
          <a:lstStyle/>
          <a:p>
            <a:r>
              <a:rPr lang="en-US" sz="4800" dirty="0" smtClean="0"/>
              <a:t>A portion of the proceeds from this stand help support </a:t>
            </a:r>
            <a:br>
              <a:rPr lang="en-US" sz="4800" dirty="0" smtClean="0"/>
            </a:br>
            <a:r>
              <a:rPr lang="en-US" sz="4800" dirty="0" smtClean="0"/>
              <a:t>Boy Scout Troop 17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BSA provides a program for young people that builds character, trains them in the responsibilities of participating citizenship, and develops personal fitness.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://www.scouting.org/filestore/marketing/Brand/PreparedForLifeLogo.jpg?w=350&amp;as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5562600"/>
            <a:ext cx="3333750" cy="1000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 portion of the proceeds from this stand help support  Boy Scout Troop 17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dturner</dc:creator>
  <cp:lastModifiedBy>dturner</cp:lastModifiedBy>
  <cp:revision>8</cp:revision>
  <dcterms:created xsi:type="dcterms:W3CDTF">2012-09-22T04:04:42Z</dcterms:created>
  <dcterms:modified xsi:type="dcterms:W3CDTF">2012-09-22T05:15:51Z</dcterms:modified>
</cp:coreProperties>
</file>