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31674-3809-4031-A962-1E38B48D30F3}"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31674-3809-4031-A962-1E38B48D30F3}"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31674-3809-4031-A962-1E38B48D30F3}"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31674-3809-4031-A962-1E38B48D30F3}"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31674-3809-4031-A962-1E38B48D30F3}" type="datetimeFigureOut">
              <a:rPr lang="en-US" smtClean="0"/>
              <a:t>9/6/2013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31674-3809-4031-A962-1E38B48D30F3}" type="datetimeFigureOut">
              <a:rPr lang="en-US" smtClean="0"/>
              <a:t>9/6/2013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31674-3809-4031-A962-1E38B48D30F3}" type="datetimeFigureOut">
              <a:rPr lang="en-US" smtClean="0"/>
              <a:t>9/6/2013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31674-3809-4031-A962-1E38B48D30F3}" type="datetimeFigureOut">
              <a:rPr lang="en-US" smtClean="0"/>
              <a:t>9/6/2013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31674-3809-4031-A962-1E38B48D30F3}" type="datetimeFigureOut">
              <a:rPr lang="en-US" smtClean="0"/>
              <a:t>9/6/2013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31674-3809-4031-A962-1E38B48D30F3}" type="datetimeFigureOut">
              <a:rPr lang="en-US" smtClean="0"/>
              <a:t>9/6/2013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31674-3809-4031-A962-1E38B48D30F3}" type="datetimeFigureOut">
              <a:rPr lang="en-US" smtClean="0"/>
              <a:t>9/6/2013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5778B-38AB-42F4-8DC3-B60D250A4E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31674-3809-4031-A962-1E38B48D30F3}" type="datetimeFigureOut">
              <a:rPr lang="en-US" smtClean="0"/>
              <a:t>9/6/2013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5778B-38AB-42F4-8DC3-B60D250A4E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3219450"/>
          </a:xfrm>
        </p:spPr>
        <p:txBody>
          <a:bodyPr>
            <a:noAutofit/>
          </a:bodyPr>
          <a:lstStyle/>
          <a:p>
            <a:r>
              <a:rPr lang="en-US" sz="4800" dirty="0" smtClean="0"/>
              <a:t>A portion </a:t>
            </a:r>
            <a:r>
              <a:rPr lang="en-US" sz="4800" dirty="0" smtClean="0"/>
              <a:t>of </a:t>
            </a:r>
            <a:r>
              <a:rPr lang="en-US" sz="4800" dirty="0" smtClean="0"/>
              <a:t>the proceeds from this stand help support </a:t>
            </a:r>
            <a:br>
              <a:rPr lang="en-US" sz="4800" dirty="0" smtClean="0"/>
            </a:br>
            <a:r>
              <a:rPr lang="en-US" sz="4800" dirty="0" smtClean="0"/>
              <a:t>Boy Scout Troop 17</a:t>
            </a:r>
            <a:endParaRPr lang="en-US" sz="4800" dirty="0"/>
          </a:p>
        </p:txBody>
      </p:sp>
      <p:sp>
        <p:nvSpPr>
          <p:cNvPr id="3" name="Subtitle 2"/>
          <p:cNvSpPr>
            <a:spLocks noGrp="1"/>
          </p:cNvSpPr>
          <p:nvPr>
            <p:ph type="subTitle" idx="1"/>
          </p:nvPr>
        </p:nvSpPr>
        <p:spPr>
          <a:xfrm>
            <a:off x="1371600" y="3886200"/>
            <a:ext cx="6400800" cy="1676400"/>
          </a:xfrm>
        </p:spPr>
        <p:txBody>
          <a:bodyPr anchor="ctr">
            <a:normAutofit fontScale="77500" lnSpcReduction="20000"/>
          </a:bodyPr>
          <a:lstStyle/>
          <a:p>
            <a:r>
              <a:rPr lang="en-US" dirty="0">
                <a:solidFill>
                  <a:schemeClr val="tx1"/>
                </a:solidFill>
              </a:rPr>
              <a:t>The mission of the Boy Scouts of America is to prepare young people to make ethical and moral choices over their lifetimes by instilling in them the values of the Scout Oath and Law</a:t>
            </a:r>
            <a:r>
              <a:rPr lang="en-US" dirty="0" smtClean="0">
                <a:solidFill>
                  <a:schemeClr val="tx1"/>
                </a:solidFill>
              </a:rPr>
              <a:t>.</a:t>
            </a:r>
            <a:endParaRPr lang="en-US" dirty="0">
              <a:solidFill>
                <a:schemeClr val="tx1"/>
              </a:solidFill>
            </a:endParaRPr>
          </a:p>
        </p:txBody>
      </p:sp>
      <p:pic>
        <p:nvPicPr>
          <p:cNvPr id="1028" name="Picture 4" descr="http://www.scouting.org/filestore/marketing/Brand/PreparedForLifeLogo.jpg?w=350&amp;as=1"/>
          <p:cNvPicPr>
            <a:picLocks noChangeAspect="1" noChangeArrowheads="1"/>
          </p:cNvPicPr>
          <p:nvPr/>
        </p:nvPicPr>
        <p:blipFill>
          <a:blip r:embed="rId2" cstate="print"/>
          <a:srcRect/>
          <a:stretch>
            <a:fillRect/>
          </a:stretch>
        </p:blipFill>
        <p:spPr bwMode="auto">
          <a:xfrm>
            <a:off x="2895600" y="5562600"/>
            <a:ext cx="3333750" cy="1000125"/>
          </a:xfrm>
          <a:prstGeom prst="rect">
            <a:avLst/>
          </a:prstGeom>
          <a:noFill/>
        </p:spPr>
      </p:pic>
      <p:sp>
        <p:nvSpPr>
          <p:cNvPr id="5" name="Title 1"/>
          <p:cNvSpPr txBox="1">
            <a:spLocks/>
          </p:cNvSpPr>
          <p:nvPr/>
        </p:nvSpPr>
        <p:spPr>
          <a:xfrm>
            <a:off x="0" y="2743200"/>
            <a:ext cx="9144000" cy="1219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t>Visit us at www.troop17.net</a:t>
            </a:r>
            <a:endParaRPr lang="en-US" sz="4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TotalTime>
  <Words>49</Words>
  <Application>Microsoft Office PowerPoint</Application>
  <PresentationFormat>On-screen Show (4:3)</PresentationFormat>
  <Paragraphs>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A portion of the proceeds from this stand help support  Boy Scout Troop 17</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dturner</dc:creator>
  <cp:lastModifiedBy>Dan Turner</cp:lastModifiedBy>
  <cp:revision>11</cp:revision>
  <cp:lastPrinted>2013-09-07T04:36:50Z</cp:lastPrinted>
  <dcterms:created xsi:type="dcterms:W3CDTF">2012-09-22T04:04:42Z</dcterms:created>
  <dcterms:modified xsi:type="dcterms:W3CDTF">2013-09-07T05:28:10Z</dcterms:modified>
</cp:coreProperties>
</file>